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83" r:id="rId4"/>
    <p:sldId id="258" r:id="rId5"/>
    <p:sldId id="284" r:id="rId6"/>
    <p:sldId id="286" r:id="rId7"/>
    <p:sldId id="285" r:id="rId8"/>
    <p:sldId id="265" r:id="rId9"/>
    <p:sldId id="264" r:id="rId10"/>
    <p:sldId id="2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0000CC"/>
    <a:srgbClr val="FFFFCC"/>
    <a:srgbClr val="000099"/>
    <a:srgbClr val="3333CC"/>
    <a:srgbClr val="CC00CC"/>
    <a:srgbClr val="FFCCFF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25/10/2022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C80A5A-72BA-45B9-A254-2A8D09624ECF}"/>
              </a:ext>
            </a:extLst>
          </p:cNvPr>
          <p:cNvSpPr txBox="1"/>
          <p:nvPr/>
        </p:nvSpPr>
        <p:spPr>
          <a:xfrm>
            <a:off x="1080402" y="218767"/>
            <a:ext cx="1972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1</a:t>
            </a:r>
            <a:endParaRPr lang="vi-VN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893749" y="42644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  <a:endParaRPr lang="vi-VN" sz="36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052491" y="2335467"/>
            <a:ext cx="5678157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 w="28575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4000" b="1" dirty="0">
                <a:ln w="28575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4000" b="1" dirty="0">
              <a:ln w="28575">
                <a:solidFill>
                  <a:schemeClr val="bg1"/>
                </a:solidFill>
              </a:ln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b="1" dirty="0">
                <a:ln w="28575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 PHÍM MÁY TÍNH</a:t>
            </a:r>
            <a:endParaRPr lang="vi-VN" sz="4000" b="1" dirty="0">
              <a:ln w="28575">
                <a:solidFill>
                  <a:schemeClr val="bg1"/>
                </a:solidFill>
              </a:ln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068" y="6537279"/>
            <a:ext cx="1751108" cy="2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60800" y="2557319"/>
            <a:ext cx="5145960" cy="18651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 w="28575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 w="28575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068" y="6537279"/>
            <a:ext cx="1751108" cy="2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58" y="382136"/>
            <a:ext cx="3915196" cy="794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39435" y="3081652"/>
            <a:ext cx="378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Chuột</a:t>
            </a:r>
            <a:r>
              <a:rPr lang="en-US" dirty="0"/>
              <a:t>,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,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54993" y="1527172"/>
            <a:ext cx="8848725" cy="3624834"/>
            <a:chOff x="1454993" y="1527172"/>
            <a:chExt cx="8848725" cy="3624834"/>
          </a:xfrm>
        </p:grpSpPr>
        <p:sp>
          <p:nvSpPr>
            <p:cNvPr id="3" name="Rectangle: Rounded Corners 2"/>
            <p:cNvSpPr/>
            <p:nvPr/>
          </p:nvSpPr>
          <p:spPr>
            <a:xfrm>
              <a:off x="1454993" y="1527172"/>
              <a:ext cx="8848725" cy="3624834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5" descr="keyboard-r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555" y="1666118"/>
              <a:ext cx="82296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5068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58" y="382136"/>
            <a:ext cx="3915196" cy="7941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218733" y="1855695"/>
            <a:ext cx="9321246" cy="3696540"/>
            <a:chOff x="1218733" y="1855695"/>
            <a:chExt cx="9321246" cy="36965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18733" y="1855695"/>
              <a:ext cx="9321246" cy="369654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51058" y="3778624"/>
              <a:ext cx="1160930" cy="3092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6767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152" y="-13119"/>
            <a:ext cx="3582456" cy="5622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8212" y="719800"/>
            <a:ext cx="58753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Cụm phím chức năng</a:t>
            </a:r>
            <a:endParaRPr lang="en-US" sz="4800" b="1" cap="none" spc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75180" y="4070986"/>
            <a:ext cx="1362825" cy="127635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487260" y="5983069"/>
            <a:ext cx="59121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Khu vực chính của bàn phím</a:t>
            </a:r>
            <a:endParaRPr lang="en-US" sz="3600" b="1" cap="none" spc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42714" y="680124"/>
            <a:ext cx="37096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Cụm phím số</a:t>
            </a:r>
            <a:endParaRPr lang="en-US" sz="4800" b="1" cap="none" spc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610899" y="5986192"/>
            <a:ext cx="43268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Cụm phím di chuyển</a:t>
            </a:r>
            <a:endParaRPr lang="en-US" sz="3600" b="1" cap="none" spc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47857" y="2361913"/>
            <a:ext cx="10202133" cy="3624834"/>
            <a:chOff x="1454993" y="1527172"/>
            <a:chExt cx="8848725" cy="3624834"/>
          </a:xfrm>
        </p:grpSpPr>
        <p:sp>
          <p:nvSpPr>
            <p:cNvPr id="59" name="Rectangle: Rounded Corners 58"/>
            <p:cNvSpPr/>
            <p:nvPr/>
          </p:nvSpPr>
          <p:spPr>
            <a:xfrm>
              <a:off x="1454993" y="1527172"/>
              <a:ext cx="8848725" cy="3624834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" descr="keyboard-r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555" y="1666118"/>
              <a:ext cx="82296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" name="Rectangle 60"/>
          <p:cNvSpPr/>
          <p:nvPr/>
        </p:nvSpPr>
        <p:spPr>
          <a:xfrm>
            <a:off x="817685" y="2488849"/>
            <a:ext cx="6472366" cy="53633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8663165" y="3200399"/>
            <a:ext cx="1860955" cy="2579559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8573028" y="5705230"/>
            <a:ext cx="420974" cy="561901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2391508" y="5701259"/>
            <a:ext cx="193431" cy="48461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817684" y="3306990"/>
            <a:ext cx="6392007" cy="249151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262442" y="4595307"/>
            <a:ext cx="1322433" cy="1290521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1763591" y="1390812"/>
            <a:ext cx="399317" cy="1062805"/>
          </a:xfrm>
          <a:prstGeom prst="straightConnector1">
            <a:avLst/>
          </a:prstGeom>
          <a:ln w="76200">
            <a:solidFill>
              <a:srgbClr val="0000CC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9148844" y="1459562"/>
            <a:ext cx="285302" cy="1847428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05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  <p:bldP spid="42" grpId="0"/>
      <p:bldP spid="54" grpId="0"/>
      <p:bldP spid="61" grpId="0" animBg="1"/>
      <p:bldP spid="62" grpId="0" animBg="1"/>
      <p:bldP spid="70" grpId="0" animBg="1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rgbClr val="00FF00"/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6843" y="144236"/>
            <a:ext cx="70869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LucidaCalligraphy" panose="03010101010101010101" pitchFamily="66" charset="0"/>
                <a:ea typeface="Galleria" panose="00000400000000000000" pitchFamily="2" charset="0"/>
                <a:cs typeface="Galleria" panose="00000400000000000000" pitchFamily="2" charset="0"/>
              </a:rPr>
              <a:t>THẢO LUẬN</a:t>
            </a:r>
            <a:endParaRPr lang="en-US" sz="6000" b="1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LucidaCalligraphy" panose="03010101010101010101" pitchFamily="66" charset="0"/>
              <a:ea typeface="Galleria" panose="00000400000000000000" pitchFamily="2" charset="0"/>
              <a:cs typeface="Galleria" panose="000004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353339" y="3633392"/>
            <a:ext cx="168965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80298" y="3679522"/>
            <a:ext cx="168965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733550" y="1936447"/>
            <a:ext cx="8435263" cy="2981325"/>
            <a:chOff x="1681160" y="2288872"/>
            <a:chExt cx="8039100" cy="298132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1160" y="2288872"/>
              <a:ext cx="8039100" cy="298132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914900" y="4714875"/>
              <a:ext cx="1065398" cy="266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675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rgbClr val="00FF00"/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4353339" y="3633392"/>
            <a:ext cx="168965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80298" y="3679522"/>
            <a:ext cx="168965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2899" y="730054"/>
            <a:ext cx="3076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Hàng phím số và kí hiệu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658" y="2182044"/>
            <a:ext cx="3076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Hàng phím trên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658" y="2902546"/>
            <a:ext cx="3076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Hàng phím cơ sở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659" y="3623048"/>
            <a:ext cx="3076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Hàng phím dưới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99" y="5159326"/>
            <a:ext cx="4003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Hàng phím dưới cùng chứa phím dấu cách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44739" y="1727575"/>
            <a:ext cx="26224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978289" y="2518760"/>
            <a:ext cx="1085850" cy="3423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092183" y="3291050"/>
            <a:ext cx="1085850" cy="1711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003422" y="3915435"/>
            <a:ext cx="1085850" cy="1711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419474" y="4793523"/>
            <a:ext cx="758559" cy="4979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035236" y="1712485"/>
            <a:ext cx="1028903" cy="4408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4178033" y="2019135"/>
            <a:ext cx="8013967" cy="3140191"/>
            <a:chOff x="3862089" y="1990500"/>
            <a:chExt cx="8218203" cy="31401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62089" y="1990500"/>
              <a:ext cx="8218203" cy="3140191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7244862" y="4457700"/>
              <a:ext cx="1063869" cy="254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094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515" y="319711"/>
            <a:ext cx="3640665" cy="76754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55594" y="1569488"/>
            <a:ext cx="9144000" cy="4612943"/>
            <a:chOff x="1255594" y="1569488"/>
            <a:chExt cx="9144000" cy="4612943"/>
          </a:xfrm>
        </p:grpSpPr>
        <p:sp>
          <p:nvSpPr>
            <p:cNvPr id="10" name="Rounded Rectangle 9"/>
            <p:cNvSpPr/>
            <p:nvPr/>
          </p:nvSpPr>
          <p:spPr>
            <a:xfrm>
              <a:off x="1255594" y="1856091"/>
              <a:ext cx="9144000" cy="43263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963034" y="1569488"/>
              <a:ext cx="3985146" cy="57320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PHIẾU HỌC TẬP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75231" y="2452154"/>
              <a:ext cx="8315180" cy="867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cột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cột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5231" y="3562064"/>
              <a:ext cx="7960754" cy="234066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65785" y="2456235"/>
              <a:ext cx="609446" cy="619053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/>
        </p:nvCxnSpPr>
        <p:spPr>
          <a:xfrm>
            <a:off x="4572000" y="4019261"/>
            <a:ext cx="1583143" cy="7131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2000" y="4831307"/>
            <a:ext cx="1583143" cy="6277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572000" y="4019261"/>
            <a:ext cx="1583143" cy="1439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651" y="293788"/>
            <a:ext cx="3657995" cy="76120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05269" y="2374710"/>
            <a:ext cx="9676462" cy="2088108"/>
            <a:chOff x="1255594" y="2247312"/>
            <a:chExt cx="9676462" cy="1930845"/>
          </a:xfrm>
        </p:grpSpPr>
        <p:sp>
          <p:nvSpPr>
            <p:cNvPr id="12" name="Rounded Rectangle 11"/>
            <p:cNvSpPr/>
            <p:nvPr/>
          </p:nvSpPr>
          <p:spPr>
            <a:xfrm>
              <a:off x="1255594" y="2247312"/>
              <a:ext cx="9676462" cy="19308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85422" y="2493098"/>
              <a:ext cx="8846634" cy="1532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nằm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vực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Esc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nằm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vực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4969" y="2510827"/>
              <a:ext cx="609446" cy="619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15" t="2710" r="18621" b="-1"/>
          <a:stretch/>
        </p:blipFill>
        <p:spPr>
          <a:xfrm>
            <a:off x="701412" y="2127531"/>
            <a:ext cx="2552130" cy="3401331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3253542" y="1924334"/>
            <a:ext cx="7808158" cy="2888966"/>
          </a:xfrm>
          <a:prstGeom prst="horizontalScroll">
            <a:avLst/>
          </a:prstGeom>
          <a:solidFill>
            <a:srgbClr val="3333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algn="just"/>
            <a:r>
              <a:rPr lang="vi-VN" sz="2800" dirty="0"/>
              <a:t>Khu vực chính của bàn phím gồm: hàng phím số và kí hiệu, hàng phím trên, hàng phím cơ sở, hàng phím dưới và hàng phím dưới cùng.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03165" y="2265529"/>
            <a:ext cx="354842" cy="341193"/>
          </a:xfrm>
          <a:prstGeom prst="ellipse">
            <a:avLst/>
          </a:prstGeom>
          <a:solidFill>
            <a:srgbClr val="3333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16563" y="2538484"/>
            <a:ext cx="259307" cy="266130"/>
          </a:xfrm>
          <a:prstGeom prst="ellipse">
            <a:avLst/>
          </a:prstGeom>
          <a:solidFill>
            <a:srgbClr val="3333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39358" y="370626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13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167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Galleria</vt:lpstr>
      <vt:lpstr>LucidaCalligraphy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159</cp:revision>
  <dcterms:created xsi:type="dcterms:W3CDTF">2022-01-27T15:18:21Z</dcterms:created>
  <dcterms:modified xsi:type="dcterms:W3CDTF">2022-10-25T13:58:37Z</dcterms:modified>
</cp:coreProperties>
</file>